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ustomXml" Target="../customXml/item2.xml"/><Relationship Id="rId21" Type="http://schemas.openxmlformats.org/officeDocument/2006/relationships/font" Target="fonts/MontserratMedium-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ustomXml" Target="../customXml/item1.xml"/><Relationship Id="rId20" Type="http://schemas.openxmlformats.org/officeDocument/2006/relationships/font" Target="fonts/MontserratMedium-bold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4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MontserratMedium-regular.fntdata"/><Relationship Id="rId22" Type="http://schemas.openxmlformats.org/officeDocument/2006/relationships/font" Target="fonts/MontserratMedium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677c6121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677c6121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677c6121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677c6121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677c6121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677c6121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677c6121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677c6121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677c6121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677c6121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677c612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677c612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677c612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677c612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677c612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677c612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677c6121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677c6121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677c6121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677c6121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0405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SSH using Linux or Mac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7915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key which we have downloaded.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“The first instance.pem”.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 the same key-id into the command.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“ ssh –i first instance.pem ec2-user@(IP address)”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7" name="Google Shape;217;p45"/>
          <p:cNvSpPr txBox="1"/>
          <p:nvPr>
            <p:ph type="title"/>
          </p:nvPr>
        </p:nvSpPr>
        <p:spPr>
          <a:xfrm>
            <a:off x="754400" y="445025"/>
            <a:ext cx="4629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SSH in Mac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333700" y="1191300"/>
            <a:ext cx="6087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arning which will be like that the key file you are trying to use is unprotected.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Our private key they will easily SSH into it.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Fix this issue is “chmod 0400 and then key name” (here key name is the first instance.pem).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" name="Google Shape;223;p46"/>
          <p:cNvSpPr txBox="1"/>
          <p:nvPr>
            <p:ph type="title"/>
          </p:nvPr>
        </p:nvSpPr>
        <p:spPr>
          <a:xfrm>
            <a:off x="754400" y="445025"/>
            <a:ext cx="4629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SSH in Mac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708350" y="1191300"/>
            <a:ext cx="5919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 the same command which is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o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“ ssh –i first instance.pem ec2-user@(IP address)”.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Click enter and SSH into the console and here we can read Amazon Linux 2 AMI.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9" name="Google Shape;229;p47"/>
          <p:cNvSpPr txBox="1"/>
          <p:nvPr>
            <p:ph type="title"/>
          </p:nvPr>
        </p:nvSpPr>
        <p:spPr>
          <a:xfrm>
            <a:off x="627825" y="445025"/>
            <a:ext cx="4629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SSH in Mac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 rotWithShape="1">
          <a:blip r:embed="rId3">
            <a:alphaModFix/>
          </a:blip>
          <a:srcRect b="14041" l="0" r="4951" t="9353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idx="1" type="body"/>
          </p:nvPr>
        </p:nvSpPr>
        <p:spPr>
          <a:xfrm>
            <a:off x="815325" y="1307850"/>
            <a:ext cx="5743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reate a file simply by entering the command “touch filename” or it can be deleted by entering the command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“rm filename”.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Exit the instance by entering the command “exit followed by an enter”.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0" name="Google Shape;240;p49"/>
          <p:cNvSpPr txBox="1"/>
          <p:nvPr>
            <p:ph type="title"/>
          </p:nvPr>
        </p:nvSpPr>
        <p:spPr>
          <a:xfrm>
            <a:off x="754400" y="445025"/>
            <a:ext cx="4629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SSH in Mac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67725" y="1237350"/>
            <a:ext cx="5922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Allows us to control a remote machine using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erminal or command line.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an EC2 instance will be created with us then only we will be able to SSH into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77325" y="455075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SSH and Prerequisite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26675" y="1435650"/>
            <a:ext cx="5586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SSH Key the file will be in the “.pem ”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EC2 Instance and the last thing which we will need is a username.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77325" y="455075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SSH and Prerequisite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57850" y="119130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 will have public IP as well as DNS with which we will be able to connect to our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 will go ahead and copy our Public IP address because we will be requiring it in the coming steps.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77325" y="455075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SSH and Prerequisite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54400" y="445025"/>
            <a:ext cx="4629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SSH in M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811925" y="1337075"/>
            <a:ext cx="5355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Open the terminal.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 the Mac, we need to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o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Click the Launchpad icon in Dock.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91" name="Google Shape;191;p4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pic>
        <p:nvPicPr>
          <p:cNvPr id="192" name="Google Shape;192;p41"/>
          <p:cNvPicPr preferRelativeResize="0"/>
          <p:nvPr/>
        </p:nvPicPr>
        <p:blipFill rotWithShape="1">
          <a:blip r:embed="rId3">
            <a:alphaModFix/>
          </a:blip>
          <a:srcRect b="0" l="2305" r="1244" t="0"/>
          <a:stretch/>
        </p:blipFill>
        <p:spPr>
          <a:xfrm>
            <a:off x="-2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2995450" y="4025675"/>
            <a:ext cx="505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Icon of terminal</a:t>
            </a:r>
            <a:endParaRPr sz="2100">
              <a:solidFill>
                <a:srgbClr val="00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2"/>
          <p:cNvPicPr preferRelativeResize="0"/>
          <p:nvPr/>
        </p:nvPicPr>
        <p:blipFill rotWithShape="1">
          <a:blip r:embed="rId3">
            <a:alphaModFix/>
          </a:blip>
          <a:srcRect b="10193" l="0" r="0" t="0"/>
          <a:stretch/>
        </p:blipFill>
        <p:spPr>
          <a:xfrm>
            <a:off x="0" y="0"/>
            <a:ext cx="92514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754400" y="1264575"/>
            <a:ext cx="4946400" cy="19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SSH into the terminal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Type a command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“ ssh ec2-user@(IP address)”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Type “yes”.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4" name="Google Shape;204;p43"/>
          <p:cNvSpPr txBox="1"/>
          <p:nvPr>
            <p:ph type="title"/>
          </p:nvPr>
        </p:nvSpPr>
        <p:spPr>
          <a:xfrm>
            <a:off x="754400" y="445025"/>
            <a:ext cx="4629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SSH in Mac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975" y="789400"/>
            <a:ext cx="5570051" cy="25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E9C144B1-4917-4A69-B25D-BF50F34C8FBB}"/>
</file>

<file path=customXml/itemProps2.xml><?xml version="1.0" encoding="utf-8"?>
<ds:datastoreItem xmlns:ds="http://schemas.openxmlformats.org/officeDocument/2006/customXml" ds:itemID="{568BBF10-15CD-45DC-8CE7-1ECF59C36FCA}"/>
</file>

<file path=customXml/itemProps3.xml><?xml version="1.0" encoding="utf-8"?>
<ds:datastoreItem xmlns:ds="http://schemas.openxmlformats.org/officeDocument/2006/customXml" ds:itemID="{FF4FF3E9-6C3B-4AA7-B308-26BA7149278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